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9" r:id="rId4"/>
    <p:sldId id="281" r:id="rId5"/>
    <p:sldId id="282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0" autoAdjust="0"/>
    <p:restoredTop sz="95596" autoAdjust="0"/>
  </p:normalViewPr>
  <p:slideViewPr>
    <p:cSldViewPr>
      <p:cViewPr varScale="1">
        <p:scale>
          <a:sx n="66" d="100"/>
          <a:sy n="66" d="100"/>
        </p:scale>
        <p:origin x="-16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0D62DF-4E1F-4AB2-A627-0362FBC7A63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876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23997-3FB1-4280-9805-055D9355C7B5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A702A-9DA7-40F4-8CDB-F364EB4CC408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07E5E-316D-4162-96C9-AFDCBD45E228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6388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248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8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6096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57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44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386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371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5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1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4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5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9983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2101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371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altLang="ru-RU" dirty="0" smtClean="0"/>
              <a:t>ВК</a:t>
            </a:r>
            <a:endParaRPr lang="ru-RU" altLang="ru-RU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8600" y="908720"/>
            <a:ext cx="3983360" cy="2664296"/>
          </a:xfrm>
        </p:spPr>
        <p:txBody>
          <a:bodyPr anchor="t"/>
          <a:lstStyle/>
          <a:p>
            <a:pPr algn="ctr"/>
            <a:r>
              <a:rPr lang="uk-UA" altLang="ru-RU" dirty="0" smtClean="0">
                <a:solidFill>
                  <a:schemeClr val="tx1"/>
                </a:solidFill>
              </a:rPr>
              <a:t>Інформаційні технології в перекладацькій діяльності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4864"/>
            <a:ext cx="6705600" cy="2976736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uk-UA" sz="3000" dirty="0"/>
              <a:t>В</a:t>
            </a:r>
            <a:r>
              <a:rPr lang="uk-UA" sz="3000" dirty="0" smtClean="0"/>
              <a:t>ибіркова компонента </a:t>
            </a:r>
            <a:endParaRPr lang="uk-UA" sz="30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ru-RU" sz="3000" dirty="0" err="1" smtClean="0"/>
              <a:t>освітньо-професійної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програми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«</a:t>
            </a:r>
            <a:r>
              <a:rPr lang="ru-RU" sz="3000" dirty="0" err="1" smtClean="0"/>
              <a:t>Філологія</a:t>
            </a:r>
            <a:r>
              <a:rPr lang="ru-RU" sz="3000" dirty="0" smtClean="0"/>
              <a:t> (</a:t>
            </a:r>
            <a:r>
              <a:rPr lang="ru-RU" sz="3000" dirty="0" err="1" smtClean="0"/>
              <a:t>прикладна</a:t>
            </a:r>
            <a:r>
              <a:rPr lang="ru-RU" sz="3000" dirty="0" smtClean="0"/>
              <a:t> </a:t>
            </a:r>
            <a:r>
              <a:rPr lang="ru-RU" sz="3000" dirty="0" err="1" smtClean="0"/>
              <a:t>лінгвістика</a:t>
            </a:r>
            <a:r>
              <a:rPr lang="ru-RU" sz="3000" dirty="0" smtClean="0"/>
              <a:t>)»</a:t>
            </a:r>
            <a:br>
              <a:rPr lang="ru-RU" sz="3000" dirty="0" smtClean="0"/>
            </a:br>
            <a:r>
              <a:rPr lang="ru-RU" sz="3000" dirty="0" err="1" smtClean="0"/>
              <a:t>першого</a:t>
            </a:r>
            <a:r>
              <a:rPr lang="ru-RU" sz="3000" dirty="0" smtClean="0"/>
              <a:t> (</a:t>
            </a:r>
            <a:r>
              <a:rPr lang="ru-RU" sz="3000" dirty="0" err="1" smtClean="0"/>
              <a:t>бакалаврського</a:t>
            </a:r>
            <a:r>
              <a:rPr lang="ru-RU" sz="3000" dirty="0" smtClean="0"/>
              <a:t>) </a:t>
            </a:r>
            <a:r>
              <a:rPr lang="ru-RU" sz="3000" dirty="0" err="1" smtClean="0"/>
              <a:t>рівня</a:t>
            </a:r>
            <a:r>
              <a:rPr lang="ru-RU" sz="3000" dirty="0" smtClean="0"/>
              <a:t> </a:t>
            </a:r>
            <a:r>
              <a:rPr lang="ru-RU" sz="3000" dirty="0" err="1" smtClean="0"/>
              <a:t>вищої</a:t>
            </a:r>
            <a:r>
              <a:rPr lang="ru-RU" sz="3000" dirty="0" smtClean="0"/>
              <a:t> </a:t>
            </a:r>
            <a:r>
              <a:rPr lang="ru-RU" sz="3000" dirty="0" err="1" smtClean="0"/>
              <a:t>освіти</a:t>
            </a:r>
            <a:endParaRPr lang="en-US" altLang="ru-RU" sz="3000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315200" cy="1379240"/>
          </a:xfrm>
        </p:spPr>
        <p:txBody>
          <a:bodyPr/>
          <a:lstStyle/>
          <a:p>
            <a:pPr algn="ctr"/>
            <a:r>
              <a:rPr lang="uk-UA" altLang="ru-RU" sz="3600" dirty="0" smtClean="0"/>
              <a:t>Що?</a:t>
            </a:r>
            <a:endParaRPr lang="ru-RU" alt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934200" cy="715963"/>
          </a:xfrm>
        </p:spPr>
        <p:txBody>
          <a:bodyPr/>
          <a:lstStyle/>
          <a:p>
            <a:pPr algn="ctr"/>
            <a:r>
              <a:rPr lang="uk-UA" altLang="ru-RU" sz="4000" dirty="0" smtClean="0"/>
              <a:t>Для кого?</a:t>
            </a:r>
            <a:endParaRPr lang="en-US" altLang="ru-RU" sz="40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69342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uk-UA" sz="3000" dirty="0" smtClean="0"/>
              <a:t>Для здобувачів </a:t>
            </a:r>
            <a:endParaRPr lang="uk-UA" sz="3000" dirty="0" smtClean="0"/>
          </a:p>
          <a:p>
            <a:pPr marL="0" indent="0" algn="ctr">
              <a:buNone/>
            </a:pPr>
            <a:r>
              <a:rPr lang="uk-UA" sz="3000" dirty="0" smtClean="0"/>
              <a:t>ступеня вищої освіти «бакалавр»</a:t>
            </a:r>
          </a:p>
          <a:p>
            <a:pPr marL="0" indent="0" algn="ctr">
              <a:buNone/>
            </a:pPr>
            <a:r>
              <a:rPr lang="uk-UA" sz="3000" dirty="0" smtClean="0"/>
              <a:t> факультету </a:t>
            </a:r>
            <a:r>
              <a:rPr lang="uk-UA" sz="3000" dirty="0" smtClean="0"/>
              <a:t>української й іноземної філології та журналістики </a:t>
            </a:r>
            <a:endParaRPr lang="uk-UA" sz="3000" dirty="0" smtClean="0"/>
          </a:p>
          <a:p>
            <a:pPr marL="0" indent="0" algn="ctr">
              <a:buNone/>
            </a:pPr>
            <a:r>
              <a:rPr lang="uk-UA" sz="3000" dirty="0" smtClean="0"/>
              <a:t>спеціальності </a:t>
            </a:r>
            <a:r>
              <a:rPr lang="uk-UA" sz="3000" dirty="0" smtClean="0"/>
              <a:t>035.10 Філологія </a:t>
            </a:r>
          </a:p>
          <a:p>
            <a:pPr marL="0" indent="0" algn="ctr">
              <a:buNone/>
            </a:pPr>
            <a:r>
              <a:rPr lang="uk-UA" sz="3000" dirty="0" smtClean="0"/>
              <a:t>(прикладна лінгвістика</a:t>
            </a:r>
            <a:r>
              <a:rPr lang="uk-UA" sz="3000" dirty="0" smtClean="0"/>
              <a:t>) денної форми навчання 2020-2021 навчального року</a:t>
            </a:r>
            <a:endParaRPr lang="uk-UA" sz="3000" dirty="0" smtClean="0"/>
          </a:p>
          <a:p>
            <a:pPr marL="0" indent="0">
              <a:lnSpc>
                <a:spcPct val="80000"/>
              </a:lnSpc>
              <a:buNone/>
            </a:pPr>
            <a:endParaRPr lang="en-US" altLang="ko-KR" sz="2000" dirty="0">
              <a:solidFill>
                <a:srgbClr val="5F5F5F"/>
              </a:solidFill>
              <a:latin typeface="Verdana" pitchFamily="34" charset="0"/>
              <a:ea typeface="굴림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Що вивчатимемо?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Машинний переклад</a:t>
            </a:r>
          </a:p>
          <a:p>
            <a:r>
              <a:rPr lang="uk-UA" dirty="0" smtClean="0"/>
              <a:t>Системи автоматизованого перекладу</a:t>
            </a:r>
          </a:p>
          <a:p>
            <a:r>
              <a:rPr lang="uk-UA" dirty="0" smtClean="0"/>
              <a:t>Системи пам'яті перекладів</a:t>
            </a:r>
          </a:p>
          <a:p>
            <a:r>
              <a:rPr lang="uk-UA" dirty="0" smtClean="0"/>
              <a:t>Електронні корпуси текстів</a:t>
            </a:r>
          </a:p>
          <a:p>
            <a:r>
              <a:rPr lang="uk-UA" dirty="0" smtClean="0"/>
              <a:t>Інструменти локалізації контенту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31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гармонійним поєднанням теоретичних знань, пошуково-дослідного навчання, </a:t>
            </a:r>
            <a:r>
              <a:rPr lang="uk-UA" dirty="0" err="1" smtClean="0"/>
              <a:t>проєктної</a:t>
            </a:r>
            <a:r>
              <a:rPr lang="uk-UA" dirty="0" smtClean="0"/>
              <a:t> роботи й тренування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957783"/>
      </p:ext>
    </p:extLst>
  </p:cSld>
  <p:clrMapOvr>
    <a:masterClrMapping/>
  </p:clrMapOvr>
</p:sld>
</file>

<file path=ppt/theme/theme1.xml><?xml version="1.0" encoding="utf-8"?>
<a:theme xmlns:a="http://schemas.openxmlformats.org/drawingml/2006/main" name="155">
  <a:themeElements>
    <a:clrScheme name="powerpoint-template-24 6">
      <a:dk1>
        <a:srgbClr val="4D4D4D"/>
      </a:dk1>
      <a:lt1>
        <a:srgbClr val="FFFFFF"/>
      </a:lt1>
      <a:dk2>
        <a:srgbClr val="4D4D4D"/>
      </a:dk2>
      <a:lt2>
        <a:srgbClr val="7FCC6A"/>
      </a:lt2>
      <a:accent1>
        <a:srgbClr val="5DBF62"/>
      </a:accent1>
      <a:accent2>
        <a:srgbClr val="7CCD6F"/>
      </a:accent2>
      <a:accent3>
        <a:srgbClr val="FFFFFF"/>
      </a:accent3>
      <a:accent4>
        <a:srgbClr val="404040"/>
      </a:accent4>
      <a:accent5>
        <a:srgbClr val="B6DCB7"/>
      </a:accent5>
      <a:accent6>
        <a:srgbClr val="70BA64"/>
      </a:accent6>
      <a:hlink>
        <a:srgbClr val="48AE5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C86AA"/>
        </a:lt2>
        <a:accent1>
          <a:srgbClr val="4B782A"/>
        </a:accent1>
        <a:accent2>
          <a:srgbClr val="38AFD0"/>
        </a:accent2>
        <a:accent3>
          <a:srgbClr val="FFFFFF"/>
        </a:accent3>
        <a:accent4>
          <a:srgbClr val="404040"/>
        </a:accent4>
        <a:accent5>
          <a:srgbClr val="B1BEAC"/>
        </a:accent5>
        <a:accent6>
          <a:srgbClr val="329EBC"/>
        </a:accent6>
        <a:hlink>
          <a:srgbClr val="9DBC2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7FCC6A"/>
        </a:lt2>
        <a:accent1>
          <a:srgbClr val="5DBF62"/>
        </a:accent1>
        <a:accent2>
          <a:srgbClr val="7CCD6F"/>
        </a:accent2>
        <a:accent3>
          <a:srgbClr val="FFFFFF"/>
        </a:accent3>
        <a:accent4>
          <a:srgbClr val="404040"/>
        </a:accent4>
        <a:accent5>
          <a:srgbClr val="B6DCB7"/>
        </a:accent5>
        <a:accent6>
          <a:srgbClr val="70BA64"/>
        </a:accent6>
        <a:hlink>
          <a:srgbClr val="48AE5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155</Template>
  <TotalTime>64</TotalTime>
  <Words>78</Words>
  <Application>Microsoft Office PowerPoint</Application>
  <PresentationFormat>Экран (4:3)</PresentationFormat>
  <Paragraphs>22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155</vt:lpstr>
      <vt:lpstr>Інформаційні технології в перекладацькій діяльності</vt:lpstr>
      <vt:lpstr>Що?</vt:lpstr>
      <vt:lpstr>Для кого?</vt:lpstr>
      <vt:lpstr>Що вивчатимемо?</vt:lpstr>
      <vt:lpstr>Як?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технології в перекладацькій діяльності</dc:title>
  <dc:creator>Пользователь Windows</dc:creator>
  <cp:lastModifiedBy>Пользователь Windows</cp:lastModifiedBy>
  <cp:revision>6</cp:revision>
  <dcterms:created xsi:type="dcterms:W3CDTF">2020-06-26T06:03:12Z</dcterms:created>
  <dcterms:modified xsi:type="dcterms:W3CDTF">2020-06-26T08:03:03Z</dcterms:modified>
</cp:coreProperties>
</file>